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E6726F-A2B6-4CA6-A419-03AAF5404F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1C06C1-B6FF-4F9A-AB64-B0D0BA195D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Visualization of barrels in the primary somatosensory cortex in GLAST and GLT-1 P10 KO mice. (A, C, E) Nissl staining; (B, D, F) cytochrome oxidase (CO) histochemistry. GLAST (C, D) and GLT-1 (E, F) P10 −/− mice display control barrel segregation as clustered granular cells surrounding a cell-sparse hollow and control CO staining, which label highly active synaptic regions at the terminals of thalamic fibers, as revealed by dense patches organized into five rows in a similar orientation and with a similar density as in wild-type mice. Scale bar: A, C, E, 100 μm; B, D, F, 300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F499E7-C215-4C22-87ED-A8C59A6F4E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10.11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10, October 2003, Pages 1110–1121,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https://doi.org/10.1093/cercor/13.10.1110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Visualization of barrels in the primary somatosensory cortex in GLAST and GLT-1 P10 KO mice. (A, C, E) Nissl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Visualization of barrels in the primary somatosensory cortex in GLAST and GLT-1 P10 KO mice. (A, C, E) Nissl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2024-04-26T03:47:39Z</dcterms:modified>
</cp:coreProperties>
</file>