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C9FAEB-0E6E-4D12-964A-D22EFD7EB9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C9C949-18F6-4A6A-B289-CACDABF174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64D121-C69A-4272-ACF0-584342D8DD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2024-05-08T03:53:14Z</dcterms:modified>
</cp:coreProperties>
</file>