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BEA79D-4D85-449E-B817-5864B16E49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2D0E3E-9E10-467B-A18B-FF32D9CDAA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6D2379-BA4F-4B73-B1FD-FB14DC358A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2024-09-20T05:48:49Z</dcterms:modified>
</cp:coreProperties>
</file>