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E8BA33-D46A-4213-A14D-3B248DD046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D8C18-1018-4D04-9FE7-D1FFC82720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2A048-51A2-4958-B1E3-7D5EBF3D22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2024-09-18T22:44:32Z</dcterms:modified>
</cp:coreProperties>
</file>