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AEE5D-F1A1-4D62-BF6A-952C963420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4115E7-1220-408E-8B22-2DBE081A5E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C, and E, Preoperative views of a 49-year-old woman. B, D, and F, Postoperative views at 6 months after SAL of the abdomen and UAL of the hips, knees, and circumferential thighs. A total volume of 5050 mL was removed. Patient's preoperative weight was 142 lb; postoperative weight was 133 lb. The overall contour reduction of the anterior abdomen is limited by musculoaponeurotic laxity and the patient's poor posture. (Lower abdominal scar is from a previous gynecologic procedure.) In the lateral view, however, there is a striking diminution in anterior-posterior dimension, resulting from extraction of fat from the anterior and posterior thighs.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AE95F-B343-4325-B721-A632A5B514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1090-820X(98)70079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18, Issue 6, November 1998, Pages 455–457,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https://doi.org/10.1016/S1090-820X(98)70079-2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A, C, and E, Preoperative views of a 49-year-old woman. B, D, and F, Postoperative views at 6 months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A, C, and E, Preoperative views of a 49-year-old woman. B, D, and F, Postoperative views at 6 months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2024-04-26T18:24:47Z</dcterms:modified>
</cp:coreProperties>
</file>