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764920-FFAE-4BFE-ADD3-D9E29C425A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54ABD6-8452-4C8C-923D-00EA4F3984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30D54-4C57-468D-805F-EB32F42A78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2024-04-26T00:45:34Z</dcterms:modified>
</cp:coreProperties>
</file>