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A7F9A-93B0-4B5D-B1D7-D545A49A73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74F35-A1AD-4944-B40F-2A68B0C667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Network of antiplatelet regimens after TIA or stroke. Visual representation of network (A) and results of direct comparisons of antiplatelet regimens for the endpoint serious vascular events (B). Dotted lines refer to comparisons that have not been performed. (C) Results of network analysis combining both direct and indirect comparisons. Bold lines refer to estimates provided by indirect comparisons. Numbers are summary odds ratios for the endpoint serious vascular events regarding comparison between the drug class in the tail and the drug class in the arrowhead.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55732-C861-4886-9727-DDADE6E944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9, May 2008, Pages 1086–1092, </a:t>
            </a:r>
            <a:r>
              <a:rPr lang="en-US" altLang="en-US" sz="1000">
                <a:solidFill>
                  <a:srgbClr val="333333"/>
                </a:solidFill>
                <a:hlinkClick r:id="rId3"/>
              </a:rPr>
              <a:t>https://doi.org/10.1093/eurheartj/ehn106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Network of antiplatelet regimens after TIA or stroke. Visual representation of network (A) and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Network of antiplatelet regimens after TIA or stroke. Visual representation of network (A) and results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2024-04-26T10:05:36Z</dcterms:modified>
</cp:coreProperties>
</file>