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E7FE8-C372-4824-8063-62C254C59A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C45911-5A42-4C02-BEC2-57D0E683B5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continuous distribution of high-density lipoprotein (HDL) (mg/dL) levels among selected categories of patients: (A) men vs. women; (B) age &lt;65 years vs. age ≥65 years; (C) diabetes mellitus vs. no diabetes mellitus.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9DFF9-01CC-42D9-823B-78BE901978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Continuous relationship between in-hospital mortality rates and high-density lipoprotein (HDL) (mg/dL) values. Broken lines indicate 95% confidence intervals: (A) overall population unadjusted mortality rates; (B) overall population mortality rates adjusted for age and sex.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9DFF9-01CC-42D9-823B-78BE901978D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3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n3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20, October 2008, Pages 2480–2488,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https://doi.org/10.1093/eurheartj/ehn364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Comparison of the continuous distribution of high-density lipoprotein (HDL) (mg/dL) levels among selected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79800" y="1371600"/>
            <a:ext cx="21781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20, October 2008, Pages 2480–2488,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https://doi.org/10.1093/eurheartj/ehn364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Continuous relationship between in-hospital mortality rates and high-density lipoprotein (HDL) (mg/dL)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534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Comparison of the continuous distribution of high-density lipoprotein (HDL) (mg/dL) levels among selected ...</vt:lpstr>
      <vt:lpstr>Figure 2 Continuous relationship between in-hospital mortality rates and high-density lipoprotein (HDL) (mg/dL)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2024-04-26T18:10:00Z</dcterms:modified>
</cp:coreProperties>
</file>