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A9C4D-C831-4C15-909D-7F18CC12D8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92B9C-4B51-469A-A603-585767D502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FB1FE-CEE3-4086-9AF6-8EDC5942A3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2024-04-27T01:37:43Z</dcterms:modified>
</cp:coreProperties>
</file>