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550EAF-F974-4F94-BC7D-E3A6429CD4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EAF70-C888-4136-A6F6-E8D49E84DB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Spectrograms and pitch contours. Frequency (left ordinate) and fundamental frequency (white line, right ordinate) are given in function of time (abscissa, ms) for a sentence with affective semantic content (“Super, j'ai gagné beaucoup d'argent au loto”/“Great, I've won lot of money on the lotto”) (A) enounced by an actress and (B) produced by the female voice of Kali, a text-to-speech software, and for a sentence with neutral semantic content (“Le cheval court dans la prairie”/“The horse runs in the meadow”) (C) enounced by an actor and (D) produced by the male voice of Kali.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DCC2A-2D2B-42DA-9C40-7E523A914A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339–352,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Spectrograms and pitch contours. Frequency (left ordinate) and fundamental frequency (white line,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Spectrograms and pitch contours. Frequency (left ordinate) and fundamental frequency (white line,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2024-04-26T09:10:17Z</dcterms:modified>
</cp:coreProperties>
</file>