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D202CB-36B2-4F5D-B50A-4F1A293425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1D70EF-DFC7-4479-9181-3642E261E6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3E4EF4-BEE6-4ED0-A102-1DC523FF5A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2024-05-01T21:59:23Z</dcterms:modified>
</cp:coreProperties>
</file>