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1BB6C1C-189E-434F-9112-F496F40718F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350FA8B-0C1F-46D2-A6F1-4199FCEE796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Grand-averaged ERPs at electrodes Cz and Fc1 demonstrating the ERN in Experiment 2. The tall bar reflects the response.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797E625-DAD3-47D5-84D3-3E8025D9C8E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m14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18, Issue 5, May 2008, Pages 1112–1124,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https://doi.org/10.1093/cercor/bhm142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</a:t>
            </a:r>
            <a:r>
              <a:rPr lang="en-US" altLang="en-US" b="0"/>
              <a:t>Grand-averaged ERPs at electrodes Cz and Fc1 demonstrating the ERN in Experiment 2. The tall bar reflects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6. Grand-averaged ERPs at electrodes Cz and Fc1 demonstrating the ERN in Experiment 2. The tall bar reflects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2024-04-26T04:49:58Z</dcterms:modified>
</cp:coreProperties>
</file>