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61138-AC27-4CEB-BEB7-1273C79D37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E26BB-75C5-4AD9-B881-F902D033E5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17F85-18A6-4972-8CAB-80ED9A0DC7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2024-04-26T21:03:08Z</dcterms:modified>
</cp:coreProperties>
</file>