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003E02-A5D9-40CC-AF6A-090CF69DB6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1A0E5C-6E2A-4F35-A9DA-C9E3D5A79F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intra-PLC D4 receptor activation and blockade of CaMKII autophosphorylation on fear-conditioning. (A) Saline controls showed no significant CS+-related freezing behavior. In contrast, PD 168077 (50 ng/0.5 μL) significantly potentiated the acquisition of subthreshold olfactory fear memory, demonstrated by significantly greater CS+ freezing behavior. This effect was dose dependently blocked by coadministration of the CaMKII autophosphorylation inhibitor AIP (5–50 ng/0.5 μL). (B) Analysis of fear memory-related exploratory scores revealed that saline control rats showed no associative suppression of spontaneous exploratory behavior. In contrast, PD 168077 (50 ng/0.5 μL) significantly potentiated the acquisition of subthreshold (0.4 mA footshock) fear memory, demonstrated by significant suppression of CS+-related exploratory scores. This effect was dose dependently blocked by coadministration of AIP (5–50 ng/0.5 μL).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DC9655-4F0E-4ADD-9DFD-2C7040A82E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2486–2494,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Effects of intra-PLC D4 receptor activation and blockade of CaMKII autophosphorylation on fear-conditioning.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Effects of intra-PLC D4 receptor activation and blockade of CaMKII autophosphorylation on fear-conditioning.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2024-04-26T22:37:41Z</dcterms:modified>
</cp:coreProperties>
</file>