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83FFC-6560-4592-8072-883E025D27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6F680-6F64-4AAF-8324-2DF5EE4403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Logarithmic histogram of VLA map peak flux densities in the pointing N2 V1.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B5638-D115-4BA2-BA4B-30569D0F40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1999.021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302, Issue 2, 11 January 1999, Pages 222–244,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https://doi.org/10.1046/j.1365-8711.1999.02103.x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Logarithmic histogram of VLA map peak flux densities in the pointing N2 V1.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Logarithmic histogram of VLA map peak flux densities in the pointing N2 V1.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2024-04-26T03:46:45Z</dcterms:modified>
</cp:coreProperties>
</file>