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F8A2A-88DB-4064-B665-F46601309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D7A14-0A2C-4569-9CE5-3C93B1EFDC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relation between initiation of methotrexate therapy, successful tapering of corticosteroid therapy, and decreases in MRI findings of perilesional edema (x) and clinical symptoms of seizures and focal neurologic deficits (⋄) in patient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BC2DC-24E1-491C-B9E7-42EBC54B96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1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4, 15 February 2007, Pages 549–553,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https://doi.org/10.1086/511040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Temporal relation between initiation of methotrexate therapy, successful tapering of corticosteroid therapy,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Temporal relation between initiation of methotrexate therapy, successful tapering of corticosteroid therapy,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2024-05-08T19:13:42Z</dcterms:modified>
</cp:coreProperties>
</file>