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881ED2-CE92-4D78-A986-D1068546698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294F73-C041-4D0E-98B5-48BD959DB5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Temporal relation between initiation of methotrexate therapy, successful tapering of corticosteroid therapy, and decreases in MRI findings of perilesional edema (x) and clinical symptoms of seizures and focal neurologic deficits (⋄) in patient 4.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CA490C-B17E-43E9-BE84-38485CF99A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11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44, Issue 4, 15 February 2007, Pages 549–553,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https://doi.org/10.1086/511040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Temporal relation between initiation of methotrexate therapy, successful tapering of corticosteroid therapy,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Temporal relation between initiation of methotrexate therapy, successful tapering of corticosteroid therapy,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2024-09-19T01:26:14Z</dcterms:modified>
</cp:coreProperties>
</file>