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AF056-79E2-41B9-B44E-DA587F3A7E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C4712-D0D2-4E11-BA05-ADF330BFBE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research design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BB3F8-C9E3-488F-9839-52B8FF61E9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i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15, Issue 6, December 2005, Pages 569–575,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Flowchart of the research design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97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Flowchart of the research design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2024-04-27T00:24:50Z</dcterms:modified>
</cp:coreProperties>
</file>