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2811CF-2DB5-45C0-B89F-564CAE9A87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45E88-A0A2-42B4-817D-802FE64B6A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Determination of (A) injector cannula and (B) microdialysis probe placement in the mPFC and NAc respectively. Representative photomicrographs of cresyl violet-stained coronal sections are shown on the left side of each panel. The right side of each panel shows line drawings of the injector and probe placements for all animals included in the study. The drawings were adapted from the CD-ROM version of The Rat Brain in Stereotaxic Coordinates (Paxinos and Watson,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EF3F6-E811-4C86-89AC-F5C7FE4A2A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526–535, </a:t>
            </a:r>
            <a:r>
              <a:rPr lang="en-US" altLang="en-US" sz="1000">
                <a:solidFill>
                  <a:srgbClr val="333333"/>
                </a:solidFill>
                <a:hlinkClick r:id="rId3"/>
              </a:rPr>
              <a:t>https://doi.org/10.1093/cercor/12.5.526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Determination of (A) injector cannula and (B) microdialysis probe placement in the mPFC and NAc respectively.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Determination of (A) injector cannula and (B) microdialysis probe placement in the mPFC and NAc respectively.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2024-04-26T06:54:56Z</dcterms:modified>
</cp:coreProperties>
</file>