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6B9BF-F6C6-44AE-900E-836DCA436A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4A950-A790-4624-9E72-378602F763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and standard error (SE) gathered in the control, no-TMS, and trials of the MI, as a function of the ORIENTATION, for each HAND POSTURE of the left (red) and the right (blue) hand. (A) Side view (see Results for more details). (B) For the thenar/hypothenar eminence view, RTs were longer when right hands were presented at 270° (F19,95 = 12.762, P &lt; 0.001; all Tukey's t-tests, P &lt; 0.006) and when left hands were presented at 90° than at other angles (F19,95 = 10.478, P &lt; 0.001; all Tukey's t-tests, P &lt; 0.05). (C) For the palm view, RTs were longer when right hands were presented at 150° than 210°, 270°, and 330° (F19,95 = 15.345, P &lt; 0.001; all Tukey's t-tests, P &lt; 0.04) and when left hands were presented at 210° than 30°, 90°, or 330° (F19,95 = 17.825, P &lt; 0.001; all Tukey's t-tests, P &lt; 0.05). D. For the back view, RTs were longer when right hands were presented at orientation of 150° than 270° and 330° (F19,95 = 7.242, P &lt; 0.001; all Tukey's t-tests, P &lt; 0.04) and when left hands were presented at 210° than 30°, 90°, or 330° (F19,95 = 2.886, P &lt; 0.018; all Tukey's t-tests, P &lt; 0.05). (E) For the front view of the fingertips, no effect of the angular distance (F &lt; 1) was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5CEA6-8B28-48B9-9958-06FB94991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2298–2307,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RT and standard error (SE) gathered in the control, no-TMS, and trials of the MI, as a function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Mean RT and standard error (SE) gathered in the control, no-TMS, and trials of the MI, as a function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2024-04-26T23:11:58Z</dcterms:modified>
</cp:coreProperties>
</file>