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22615-8F9D-4D48-9CF5-B99CCB1206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E03F5-EAAA-4F0E-92EB-AFFF72AED3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ratings. (a) Given during the scan on the perceived valence of composed (black) and computer-generated (white) pieces (P = 0.98) and (b) after the scan on the extent to which participants thought an intention was being expressed, which was higher for composed (black) than computer-generated pieces (white; 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F7123-EFFB-4408-9806-AE15D5D4E3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Activations when listening to musical pieces cued as compositions as opposed to computer-generated. (a) Increased activation in the aMFC [−11, 48, 18], which (b) correlated positively with the extent to which participants thought an intention was being expressed in the compositions (r = 0.76; P &lt; 0.01). (c) Increased activation in the left TP [−50, 7, −21] as well as (d) the left STS [−62, −23, 0].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F7123-EFFB-4408-9806-AE15D5D4E34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n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619–623,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ratings. (a) Given during the scan on the perceived valence of composed (black)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134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619–623,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Activations when listening to musical pieces cued as compositions as opposed to computer-generated.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39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Behavioral ratings. (a) Given during the scan on the perceived valence of composed (black) and ...</vt:lpstr>
      <vt:lpstr>Figure 2. Activations when listening to musical pieces cued as compositions as opposed to computer-generated.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2024-04-26T03:16:13Z</dcterms:modified>
</cp:coreProperties>
</file>