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5BC1A-A5A4-49A8-B836-81524A84A6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0A5904-0870-47F4-B512-5C05167E3E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 A model for necdin action on GnRH gene expression. Early in their development, the majority of GnRH neurons is located in the nasal septum and is migrating toward the brain. During this spatiotemporal period, Msx homeodomain repressors are expressed in vivo and may be bound to specific elements within the GnRH promoter and enhancer to repress GnRH, resulting in low GnRH expression ( 26 ). Late in their development, most GnRH neurons have crossed into the forebrain and hypothalamus (areas of Dlx activator expression) and are expressing high levels of GnRH. It is thought that Dlx proteins are then binding to the same homeodomain elements within the GnRH regulatory region, to increase GnRH expression ( 26 ). The ‘switch’ from Msx to Dlx factors on the GnRH promoter may be the result of the interaction of Msx repressors with the MAGE protein, necdin, which is being expressed along the GnRH migratory route at this time, resulting in an inactivation of Msx repression and allows Dlx activators to exert their function. Necdin may require co-factors such as MAGE family member Dlxin-1 for this functional complex.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1DA556-5CFD-4164-B229-DFB59B69F6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 15 January 2009, Pages 248–260, </a:t>
            </a:r>
            <a:r>
              <a:rPr lang="en-US" altLang="en-US" sz="1000">
                <a:solidFill>
                  <a:srgbClr val="333333"/>
                </a:solidFill>
                <a:hlinkClick r:id="rId3"/>
              </a:rPr>
              <a:t>https://doi.org/10.1093/hmg/ddn344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model for necdin action on GnRH gene expression. Early in their development, the majority of GnRH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 model for necdin action on GnRH gene expression. Early in their development, the majority of GnRH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2024-04-26T17:34:18Z</dcterms:modified>
</cp:coreProperties>
</file>