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890D4-9C0B-4B90-B0AC-352D74C135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82051-D484-4AF6-8C20-CECBCB187B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a normal joint (a) and a joint affected by RA (b) [12].
The joint affected by RA (b) shows increased inflammation and cellular activity. Reprinted by permission from Macmillan Publishers Ltd (Nature Reviews Drug Discovery) from [12], ©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30CD4-3C67-44A6-A0EF-BFA83FC021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Consequences of the activation of effector cells by cytokines.
(a) Effects on T cells. The inset depicts the mechanism of action of abatacept, which inhibits T-cell co-stimulation. (b) Effects on B cells. The inset depicts the mechanism of action of rituximab, which selectively depletes CD20+ B cells [12, 13].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30CD4-3C67-44A6-A0EF-BFA83FC0217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heumatology/kes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suppl_5, July 2012, Pages v3–v11,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view of a normal joint (a) and a joint affected by RA (b) [12].
The joint affected by RA (b)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487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suppl_5, July 2012, Pages v3–v11,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Consequences of the activation of effector cells by cytokines.
(a) Effects on T cells. The inset depicts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24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Schematic view of a normal joint (a) and a joint affected by RA (b) [12].
The joint affected by RA (b) shows ...</vt:lpstr>
      <vt:lpstr>Fig. 2 Consequences of the activation of effector cells by cytokines.
(a) Effects on T cells. The inset depicts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2024-04-26T22:15:51Z</dcterms:modified>
</cp:coreProperties>
</file>