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60A67-7EE1-4E14-8DB1-9F2ADFBEC3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D6F794-A515-4156-BF5E-F66FCB773C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areas and tasks. (A) Schematic diagram of the monkey brain. The areas of recordings are highlighted. AS, arcuate sulcus; IPS, intraparietal sulcus; PS, principal sulcus; STS, superior temporal sulcus. (B) Successive frames illustrate the sequence of stimulus presentations in the Delayed Match-to-Sample task. Following the cue presentation, a match or nonmatch stimulus appeared. The monkeys were required to remember the location of cue stimulus and release a lever when a subsequent stimulus appeared at the cued location. (C) Schematic illustration of the Match/Nonmatch task. Two choice targets were presented at the end of a trial, and the monkey was required to saccade to a green target (colored in gray in the figure); in case the 2 stimuli were matching and to a blue target (colored in black) otherwise.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39DC4-2E5B-4956-B49E-6346118AB0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2334–2349,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Brain areas and tasks. (A) Schematic diagram of the monkey brain. The areas of recordings are highlighted.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Brain areas and tasks. (A) Schematic diagram of the monkey brain. The areas of recordings are highlighted.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2024-04-27T00:20:05Z</dcterms:modified>
</cp:coreProperties>
</file>