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97B243-7332-490D-9F04-E4B7EA0BBF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09BAC2-2B98-4DAD-914A-40A72027C7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early retrieval problem for a simulated classification problem comprising 500 positive and 500 negative cases. The top-100 list of ranked cases contains 90 positives and 10 negatives; in the remaining list, the cases are randomly ranked.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7E1CD0-3B47-4794-B699-A5F940FF3E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b/bbr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2012, Pages 83–97,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https://doi.org/10.1093/bib/bbr008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6: </a:t>
            </a:r>
            <a:r>
              <a:rPr lang="en-US" altLang="en-US" b="0"/>
              <a:t>Illustration of the early retrieval problem for a simulated classification problem comprising 500 positive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6: Illustration of the early retrieval problem for a simulated classification problem comprising 500 positive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2024-04-26T08:17:06Z</dcterms:modified>
</cp:coreProperties>
</file>