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9F68B5-1F9F-4B62-858F-B15E982869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4E247-7BF4-4378-83DF-6BB30F11A3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CD4 cell count increase during HAART according to age at treatment initiation and the baseline HIV RNA level in 3015 HIV-infected patients. Adapted with permission from Grabar et al.1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79F996-1833-4109-A741-F20136ACD9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i4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2006, Pages 4–7,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https://doi.org/10.1093/jac/dki411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Mean CD4 cell count increase during HAART according to age at treatment initiation and the baseline HIV 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Mean CD4 cell count increase during HAART according to age at treatment initiation and the baseline HIV 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2024-04-27T02:27:07Z</dcterms:modified>
</cp:coreProperties>
</file>