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73EF5-6EBC-46E8-9EE6-8DBFC4DEED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A26688-587A-4C1E-9E4E-2C2287BE0C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6AE4D-9081-4C4B-A153-F2572E150D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2024-04-27T00:37:49Z</dcterms:modified>
</cp:coreProperties>
</file>