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458F2F-30B4-400A-9AF5-D8EE3E121B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E21F8E-63F1-485D-9565-B1CD2644B5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D54713-C110-411E-B91E-49A6D7CF41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2024-04-26T17:25:37Z</dcterms:modified>
</cp:coreProperties>
</file>