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F7A29-B651-48BE-A5A1-312FD72AC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9B82E-88BF-4566-BC88-26BB331102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Cooling rates for a warm temperature-sensitive datalogger (iButton) placed in the environmental chamber and for a euthermic Lasiurus borealis entering torpor while remaining on an iButton at 5°C. These differences allowed for identification of arousals where no physical movement was observed, b) A subset of data depicting arousals from L. borealis at 5°C over a 7-day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8CC3-5E3C-488E-BE26-F235F493FC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Duration of torpor bouts for Lasiurus borealis in response to ambient temperature (Ta). Data are pooled for sex and presented as mean ± 1 SE with 2nd-order regression (torpor bout duration = 9.415 − 0.972(Ta) + 0.03 l(Ta)2). Numbers above standard error bars are number of individual bats. Torpor bouts are shorter at higher Ta (P &lt; 0.0005) and different among all Ta treatments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8CC3-5E3C-488E-BE26-F235F493FC7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Whole-animal metabolic rates of torpid Lasiurus borealis in response to ambient temperature (Ta). Data are pooled for sex and presented as mean ± 1 SE. Numbers above standard error bars are number of individual bats. Ta affected metabolic rates during torpor (P &lt; 0.0005). Metabolic rate during torpor at -5°C was higher than at all other temperature treatments (P &lt; 0.05), and at 15°C it was higher than at 5°C and 10°C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8CC3-5E3C-488E-BE26-F235F493FC7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5-MAMM-A-254R3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4/05-MAMM-A-254R3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4/05-MAMM-A-254R3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6, 29 December 2006, Pages 1096–1102,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https://doi.org/10.1644/05-MAMM-A-254R3.1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Cooling rates for a warm temperature-sensitive datalogger (iButton) placed in the environmental chamber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3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6, 29 December 2006, Pages 1096–1102,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https://doi.org/10.1644/05-MAMM-A-254R3.1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Duration of torpor bouts for Lasiurus borealis in response to ambient temperature (T</a:t>
            </a:r>
            <a:r>
              <a:rPr lang="en-US" altLang="en-US" b="0" baseline="-25000"/>
              <a:t>a</a:t>
            </a:r>
            <a:r>
              <a:rPr lang="en-US" altLang="en-US" b="0"/>
              <a:t>).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36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6, 29 December 2006, Pages 1096–1102,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https://doi.org/10.1644/05-MAMM-A-254R3.1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Whole-animal metabolic rates of torpid Lasiurus borealis in response to ambient temperature (T</a:t>
            </a:r>
            <a:r>
              <a:rPr lang="en-US" altLang="en-US" b="0" baseline="-25000"/>
              <a:t>a</a:t>
            </a:r>
            <a:r>
              <a:rPr lang="en-US" altLang="en-US" b="0"/>
              <a:t>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83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Cooling rates for a warm temperature-sensitive datalogger (iButton) placed in the environmental chamber and ...</vt:lpstr>
      <vt:lpstr>Fig. 2 Duration of torpor bouts for Lasiurus borealis in response to ambient temperature (Ta). Data are ...</vt:lpstr>
      <vt:lpstr>Fig. 3 Whole-animal metabolic rates of torpid Lasiurus borealis in response to ambient temperature (Ta).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2024-04-26T18:34:46Z</dcterms:modified>
</cp:coreProperties>
</file>