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617D13-4484-4A8D-8430-7CFC96643E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F8B507-7F5C-4898-B931-020A05F7E7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glutamate receptor antagonists on CCh-induced network oscillations. Blockade of glutamate receptors with 500 μM kynurenic acid reversibly abolishes beta and gamma activity. Whereas the AMPA/kainate receptor antagonist CNQX (10 μM) does not block CCh-induced oscillations, bath application of the NMDA antagonist CPP causes reversible blockade of network activity. All recordings were obtained from the same intact neocortex of a P5 rat. Fourier spectra were calculated from the extracellular recordings illustrated to the left.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9FD80D-337A-464C-9A8C-818D0EFB87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4.4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4, April 2003, Pages 409–421,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https://doi.org/10.1093/cercor/13.4.409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Effects of glutamate receptor antagonists on CCh-induced network oscillations. Blockade of glutamate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Effects of glutamate receptor antagonists on CCh-induced network oscillations. Blockade of glutamate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2024-04-26T13:57:54Z</dcterms:modified>
</cp:coreProperties>
</file>