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943027-5684-430D-A2B2-3CE90665A7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A6F371-660A-4031-8143-B60CCB6FC4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F98EF1-9FE6-497F-84A9-8AF9D7AF3D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2024-04-27T05:15:31Z</dcterms:modified>
</cp:coreProperties>
</file>