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E17B47-2F58-4EEC-BB4C-D22677CBFF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25A760-EB6F-41F4-AA05-2BFBAC7C75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A0A291-05C9-4AED-9C76-1B32BAB63B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2024-04-26T08:34:19Z</dcterms:modified>
</cp:coreProperties>
</file>