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5C80D-8219-4E36-8D32-2221A9B0FA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9D6E6-520C-4EAB-BE60-CD2785E8E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AGE-positive astrocytes in the layer I and II and in deeper layers of the cerebral cortex of control and AD brains. AGE-positive astrocytes were detected in the cerebral cortex (layers I and II) of a non-demented old control (A) and an AD brain (B). Astrocytes in layers V/VI of a non-demented control (C) and AD brain (D) were also immunopositive for AGEs. In AD brains, AGE-positive astrocytes were located around senile plaques (D), while they were more isolated in control brains (C). Scale bar =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5A61A6-5615-43A9-8884-FDC5C25785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211–220,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AGE-positive astrocytes in the layer I and II and in deeper layers of the cerebral cortex of control and 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AGE-positive astrocytes in the layer I and II and in deeper layers of the cerebral cortex of control and AD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2024-04-26T13:15:22Z</dcterms:modified>
</cp:coreProperties>
</file>