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15813F-D4A8-431A-B78D-D9EDC9EF97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43576-4B80-43E2-AB09-B3A15FCDCD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BEBC68-7D84-4CCE-9444-90A844CA17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2024-04-27T04:59:04Z</dcterms:modified>
</cp:coreProperties>
</file>