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69FE4-6201-49C1-BFB7-57395E19D9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8C8F7-EE65-44A6-B854-4A9C3A744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DCE34-C36C-4641-B98C-1833B7F7CE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2024-04-26T18:12:59Z</dcterms:modified>
</cp:coreProperties>
</file>