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C357C-3ADC-47CC-87E9-39785268E6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C72C4-372B-4C18-B14C-FE932CD03A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AF21B-B9AB-4669-B548-DC874116B6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2024-04-26T09:02:17Z</dcterms:modified>
</cp:coreProperties>
</file>