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48AE14-447D-42CB-8CAB-E163ECA13C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EBE293-FA10-4EC0-8FDC-44DC6260F4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Document 1 of protocol.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306D7-E8A2-4185-94BD-23D8343721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510/icvts.2011.2722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Interact CardioVasc Thorac Surg</a:t>
            </a:r>
            <a:r>
              <a:rPr lang="en-US" altLang="en-US" sz="1000">
                <a:solidFill>
                  <a:srgbClr val="333333"/>
                </a:solidFill>
              </a:rPr>
              <a:t>, Volume 13, Issue 6, December 2011, Pages 557–565,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https://doi.org/10.1510/icvts.2011.272211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Document 1 of protocol.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Document 1 of protocol.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2024-04-26T14:40:12Z</dcterms:modified>
</cp:coreProperties>
</file>