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5C95D-B1A3-46F0-AC75-3EF3833022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D85567-7449-4147-BDEC-9C0816F39E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4794CF-EE77-43F8-A0F0-0F883AC7AE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2024-04-27T03:19:47Z</dcterms:modified>
</cp:coreProperties>
</file>