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DD1CD-2CB6-4EA8-BD89-0FE9E0719D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F5B12-D3BC-47A6-BC27-B2EC859EEF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51AA7-D091-452A-8633-50CB90C64B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2024-04-26T03:14:01Z</dcterms:modified>
</cp:coreProperties>
</file>