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B92EC3-B44D-4820-93A3-E8731218F1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E3DCD5-02EF-4D6F-B0B1-5D2BB00219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8B77C0-13E3-4ABF-8CDD-01F187EC57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2024-04-26T13:30:24Z</dcterms:modified>
</cp:coreProperties>
</file>