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316116-8987-4A40-BE94-6650104184A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E737E3-FD36-4FE5-842D-40515F8D562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Location of recording sites in the vHIP. Filled circles denote the location at which neurons exhibited excitatory responses to iontophoretically applied MK801, filled triangles denote inhibitory responses and asterisks denote no significant changes in firing rate. Filled rectangles denote excitatory responses to locally applied MK801 ejected by gas pressure, filled inverted-triangles denote inhibitory responses and open triangles denote no significant changes. AD, neurons antidrimically driven from the mPFC; ND, neurons without antidromic activation.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3BB411-E5C0-4F54-829F-D339709CC04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6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663–669, </a:t>
            </a:r>
            <a:r>
              <a:rPr lang="en-US" altLang="en-US" sz="1000">
                <a:solidFill>
                  <a:srgbClr val="333333"/>
                </a:solidFill>
                <a:hlinkClick r:id="rId3"/>
              </a:rPr>
              <a:t>https://doi.org/10.1093/cercor/bhh168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Location of recording sites in the vHIP. Filled circles denote the location at which neurons exhibited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Location of recording sites in the vHIP. Filled circles denote the location at which neurons exhibited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2024-04-27T02:09:40Z</dcterms:modified>
</cp:coreProperties>
</file>