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3B7B8D-3EDD-4974-B42F-8A6868D510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F2A560-4972-4E6E-96A4-ECF286EA95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of the between-group differences. The areas showing more prominent activation in the deaf than the hearing subjects during dot-motion discrimination (DOT, green), the CLOSED condition (red), sign-word discrimination and non-discrimination (SIGN, yellow) were superimposed with the areas activated by OPEN–CLOSED in the hearing subjects (blue outline). Marked overlap among the latter three conditions was seen in the anterior part of the left PT, adjacent to the Heschl's gyrus. On the other hand, the neural substrates of lip-reading in the hearing subjects extended to the ascending portion of the superior temporal sulcus (white arrowhead), passing the posterior border of the PT (black arrow head, descending ramus of the Sylvian fissure) (Westbury et al.,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2DAB0-9DA7-45F0-BE1D-9B7325ED3E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1113–1122, </a:t>
            </a:r>
            <a:r>
              <a:rPr lang="en-US" altLang="en-US" sz="1000">
                <a:solidFill>
                  <a:srgbClr val="333333"/>
                </a:solidFill>
                <a:hlinkClick r:id="rId3"/>
              </a:rPr>
              <a:t>https://doi.org/10.1093/cercor/bhh210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of the between-group differences. The areas showing more prominent activation in the deaf than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Summary of the between-group differences. The areas showing more prominent activation in the deaf than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2024-04-26T09:14:27Z</dcterms:modified>
</cp:coreProperties>
</file>