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DA6A8-67AA-4C67-8D8E-A0ACA433D1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10B41-62C0-456F-A00D-B9E94D26CD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Derivation of the cohort for analysis of the relation between vitamin D and calcium supplementation and depressive symptoms at year 3, Women’s Health Initiative (WHI) Calcium and Vitamin D (CaD) Trial, 1995–2000. While all participants were invited to complete the Burnam scale (37) at year 1, only a subset were invited to complete the Burnam scale at year 3. (AD, antidepressant; DM, Dietary Modification; HT, Hormone Therapy).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2012.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94666-B2FA-401E-8FDE-98AD2B79E8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r4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176, Issue 1, 1 July 2012, Pages 1–13,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https://doi.org/10.1093/aje/kwr482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Derivation of the cohort for analysis of the relation between vitamin D and calcium supplementation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Derivation of the cohort for analysis of the relation between vitamin D and calcium supplementation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2024-05-01T21:19:03Z</dcterms:modified>
</cp:coreProperties>
</file>