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68C98B-63BE-4C92-991F-2A16F7EBA9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8E622-2831-4EAB-97FB-EF9F4E623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RTE — tested with stimuli equiluminant to the background: cumulative plot of mean probabilities over response bins in alcoholics and controls. Positive values indicate response facilitation by redundant bilateral stimulation compared with unilateral stimulation that cannot be explained by probability measures and is therefore interpreted as response facilitation by neural summation mechanisms.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3C524E-5E93-4C96-A27E-5B18EDCDE3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1384–1392, </a:t>
            </a:r>
            <a:r>
              <a:rPr lang="en-US" altLang="en-US" sz="1000">
                <a:solidFill>
                  <a:srgbClr val="333333"/>
                </a:solidFill>
                <a:hlinkClick r:id="rId3"/>
              </a:rPr>
              <a:t>https://doi.org/10.1093/cercor/bhi020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RTE — tested with stimuli equiluminant to the background: cumulative plot of mean probabilities over response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RTE — tested with stimuli equiluminant to the background: cumulative plot of mean probabilities over response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2024-04-26T11:14:16Z</dcterms:modified>
</cp:coreProperties>
</file>