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89F64-C3DE-48B4-837D-541A4EC309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EF349-E194-489D-BAC3-464F3343F9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 of Laser-PAS50 on MEPs with laser stimuli given ipsilaterally and contralaterally to the stimulated M1 (Experiment 6). Each point corresponds to the mean amplitude of MEPs recorded at baseline and 0–60 min after conditioning. Vertical bars denote SE. Note the significant increase in MEP amplitudes at 20–60 min (T2–T7) elicited by Laser-PAS50 implying laser stimuli given contralaterally but not ipsilaterally to the stimulated M1.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77C81-5C01-4CD8-9A6E-0EBD3BBB4D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1942–1951, </a:t>
            </a:r>
            <a:r>
              <a:rPr lang="en-US" altLang="en-US" sz="1000">
                <a:solidFill>
                  <a:srgbClr val="333333"/>
                </a:solidFill>
                <a:hlinkClick r:id="rId3"/>
              </a:rPr>
              <a:t>https://doi.org/10.1093/cercor/bhs182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 of Laser-PAS</a:t>
            </a:r>
            <a:r>
              <a:rPr lang="en-US" altLang="en-US" b="0" baseline="-25000"/>
              <a:t>50</a:t>
            </a:r>
            <a:r>
              <a:rPr lang="en-US" altLang="en-US" b="0"/>
              <a:t> on MEPs with laser stimuli given ipsilaterally and contralaterally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 of Laser-PAS50 on MEPs with laser stimuli given ipsilaterally and contralaterally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2024-04-26T13:10:33Z</dcterms:modified>
</cp:coreProperties>
</file>