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68AE1-C134-4B47-A19D-80F1ECC9E9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9B358-4024-4B76-8E2A-A2952286D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Kaplan–Meier survival curve of the AKI cohort by cystatin C level. (B) Kaplan–Meier survival curve of the AKI cohort by the creatinine level. (C) Kaplan–Meier survival curve of the AKI cohort by the RIFLE classification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0C6F8-89EA-4EA9-9B80-74671B13D3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 of the non-AKI cohort by the cystatin C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0C6F8-89EA-4EA9-9B80-74671B13D3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1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p1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2009, Pages 3096–3102,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Kaplan–Meier survival curve of the AKI cohort by cystatin C level. (B) Kaplan–Meier survival curve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59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2009, Pages 3096–3102,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Kaplan–Meier survival curve of the non-AKI cohort by the cystatin C level.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368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(A) Kaplan–Meier survival curve of the AKI cohort by cystatin C level. (B) Kaplan–Meier survival curve of the ...</vt:lpstr>
      <vt:lpstr>Fig. 2 Kaplan–Meier survival curve of the non-AKI cohort by the cystatin C level.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2024-04-26T04:40:16Z</dcterms:modified>
</cp:coreProperties>
</file>