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CC311-0EE7-465D-9AB9-ED32FAC37F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5129C-DC64-43A0-B9DA-C531033EC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F9A9E-8B46-4320-9091-63D5F90A48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2024-04-27T03:03:19Z</dcterms:modified>
</cp:coreProperties>
</file>