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85552D-392B-4CC6-84AC-EE033DCAF8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AC9C9B-82A2-4436-B036-5053F8566B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siRNA transfected into DYT1 fibroblasts selectively decreases torsinAΔE message with a commensurate decrease in protein levels. (A) RT–PCR was used to quantitate levels of torsinA, torsinAΔE and GAPDH messages in DYT1 fibroblasts (HF48) 24 h following transfection of siRNA 1939 and siRNA 1952. (B) Levels of torsinA protein and α-tubulin in cell lysates were evaluated 72 hrs after transfection with these siRNAs as compared to non-transfected cells by gel electrophoresis and western blotting followed by densitometry analysis using Quantity one 4.6 (Bio-Rad).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EBBA20-0611-4436-B985-F44DB296E0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0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10, 15 May 2008, Pages 1436–1445,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siRNA transfected into DYT1 fibroblasts selectively decreases torsinAΔE message with a commensurate decrease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siRNA transfected into DYT1 fibroblasts selectively decreases torsinAΔE message with a commensurate decrease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2024-04-27T00:14:22Z</dcterms:modified>
</cp:coreProperties>
</file>