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7CFE8A-F451-400E-B68E-D34C390331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C6E05-53A6-4CFE-AF95-D743A46B1F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Callosal surface averages mapped in groups defined by sex and handedness. The average parametric midsagittal mesh models of the CC in the average ICBM 305 stereotaxic space are shown in different colors to illustrate differences between groups with females (n = 29) shown in red, males (n = 30) in blue, right-handed subjects (n = 30) in green, and left-handed subjects (n = 29) in pink. The anterior third is on the left and the splenium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065BA-3710-4C0E-B1AE-7E03832426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1084–1093, </a:t>
            </a:r>
            <a:r>
              <a:rPr lang="en-US" altLang="en-US" sz="1000">
                <a:solidFill>
                  <a:srgbClr val="333333"/>
                </a:solidFill>
                <a:hlinkClick r:id="rId3"/>
              </a:rPr>
              <a:t>https://doi.org/10.1093/cercor/13.10.1084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Callosal surface averages mapped in groups defined by sex and handedness. The average parametric midsagittal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Callosal surface averages mapped in groups defined by sex and handedness. The average parametric midsagittal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2024-04-26T11:33:59Z</dcterms:modified>
</cp:coreProperties>
</file>