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1662B-C329-4BEB-9FD4-B295599254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72DC9-95D9-42DF-884F-ABABB1958A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course of events during experimental trials (see Materials and Methods section for details). On Directional trials, each one of the colored arrows cues one of the lateral boxes: Half of the participants were instructed to pay attention to the box pointed by the blue arrow and the other half to the box pointed by the yellow arrow. On nondirectional trials, mixed-color arrows did not allow orienting of attention to either boxes. No target was presented on Directional Catch and Neutral Catch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CC831C-8F9C-4B36-B7A9-D0BDA4CBFA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1574–1585, </a:t>
            </a:r>
            <a:r>
              <a:rPr lang="en-US" altLang="en-US" sz="1000">
                <a:solidFill>
                  <a:srgbClr val="333333"/>
                </a:solidFill>
                <a:hlinkClick r:id="rId3"/>
              </a:rPr>
              <a:t>https://doi.org/10.1093/cercor/bhp215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course of events during experimental trials (see Materials and Methods section for details).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Time course of events during experimental trials (see Materials and Methods section for details).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2024-04-26T10:52:59Z</dcterms:modified>
</cp:coreProperties>
</file>