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23059B-ABD0-4084-AD12-F6CAD39DFA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CFBA46-09D7-4A59-B71B-162ADFB243D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 formation flights, the upper one with an obtuse formation angle, α &gt;90°. In the lower figure, the greater spacing between birds in the longitudinal (flight) direction leads to an acute formation angle, α &lt; 90°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International Society for Behavioral Ecology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7DE10C-7B33-4ADF-9F0C-DABDF104A7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eheco/arg1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15, Issue 1, January 2004, Pages 158–162,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https://doi.org/10.1093/beheco/arg109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V formation flights, the upper one with an obtuse formation angle, α &gt;90°. In the lower figure, the greater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V formation flights, the upper one with an obtuse formation angle, α &gt;90°. In the lower figure, the greater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2024-04-26T23:21:22Z</dcterms:modified>
</cp:coreProperties>
</file>