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5490B2-EA0F-427A-86E1-ABC6AB8EB8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46D337-871D-42E1-9117-0DA62F85D3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Methods for detecting human infection with highly pathogenic avian influenza A (H5N1) virus.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E4A435-8B11-4AEE-8B1E-AE2C136104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Characteristics of hospitalized patients with H5N1 virus infection reported in case series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E4A435-8B11-4AEE-8B1E-AE2C136104F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600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600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49, Issue 2, 15 July 2009, Pages 279–290,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https://doi.org/10.1086/600035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Methods for detecting human infection with highly pathogenic avian influenza A (H5N1) virus.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0497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49, Issue 2, 15 July 2009, Pages 279–290,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https://doi.org/10.1086/600035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Characteristics of hospitalized patients with H5N1 virus infection reported in case series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17800" y="1371600"/>
            <a:ext cx="370124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Table 1 Methods for detecting human infection with highly pathogenic avian influenza A (H5N1) virus.
</vt:lpstr>
      <vt:lpstr>Table 2 Characteristics of hospitalized patients with H5N1 virus infection reported in case series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2024-04-26T09:30:27Z</dcterms:modified>
</cp:coreProperties>
</file>