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2ED45-0C92-4319-9F50-A7564D403B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F4C93-50A1-4814-A4A1-F52CFF87FE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Stimulus intensity and exogenous D-serine concurrently modulates LTD. (A and B) The effects of exogenous D-serine depended on stimulus intensity. In 30% stimulus-induced LTD (A), 5 μM exogenous D-serine (filled circles; control, open circles) had little effect, but 100 μM D-serine (filled triangles) significantly enhanced the LTD magnitude; whereas in 80% stimulus-induced LTD (B), 5 μM D-serine had no effect but 100 μM D-serine significantly reduced LTD magnitude. (C) The statistical results showing the different effects of exogenous D-serine (5 and 100 μM) on the magnitude of LTD induced by 30%, 50%, and 80% stimuli. For each group, n = 5–8, *P &lt; 0.05, **P &lt; 0.01. NS represents no statistical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8DED8B-273E-4D1D-B976-8D33255C00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2391–2401,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Stimulus intensity and exogenous D-serine concurrently modulates LTD. (A and B) The effects of exogenous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Stimulus intensity and exogenous D-serine concurrently modulates LTD. (A and B) The effects of exogenous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2024-04-26T19:32:50Z</dcterms:modified>
</cp:coreProperties>
</file>